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409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16000" y="216000"/>
            <a:ext cx="9576000" cy="7128000"/>
          </a:xfrm>
          <a:prstGeom prst="rect">
            <a:avLst/>
          </a:prstGeom>
          <a:gradFill>
            <a:gsLst>
              <a:gs pos="0">
                <a:srgbClr val="eeeeee"/>
              </a:gs>
              <a:gs pos="100000">
                <a:srgbClr val="ffffff"/>
              </a:gs>
            </a:gsLst>
            <a:lin ang="3600000"/>
          </a:gradFill>
          <a:ln w="19080">
            <a:solidFill>
              <a:srgbClr val="ccc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44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TextShape 4"/>
          <p:cNvSpPr txBox="1"/>
          <p:nvPr/>
        </p:nvSpPr>
        <p:spPr>
          <a:xfrm>
            <a:off x="216000" y="7200000"/>
            <a:ext cx="9576000" cy="14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de-DE" sz="1000" spc="-1" strike="noStrike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de-DE" sz="1000" spc="-1" strike="noStrike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©</a:t>
            </a:r>
            <a:r>
              <a:rPr b="0" lang="de-DE" sz="1000" spc="-1" strike="noStrike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2017 </a:t>
            </a:r>
            <a:r>
              <a:rPr b="0" lang="de-DE" sz="1000" spc="-1" strike="noStrike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Hans-Georg Müller, Satzgrammatik lernen mit syntaktischen Netzwerken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576000" y="2808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44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 und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2232000" y="3456000"/>
            <a:ext cx="3096000" cy="1296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wird geben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360360" y="2448000"/>
            <a:ext cx="194364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4"/>
          <p:cNvSpPr txBox="1"/>
          <p:nvPr/>
        </p:nvSpPr>
        <p:spPr>
          <a:xfrm rot="1500000">
            <a:off x="1496160" y="2221920"/>
            <a:ext cx="112464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5"/>
          <p:cNvSpPr/>
          <p:nvPr/>
        </p:nvSpPr>
        <p:spPr>
          <a:xfrm rot="130200">
            <a:off x="6005160" y="5720040"/>
            <a:ext cx="1728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TextShape 6"/>
          <p:cNvSpPr txBox="1"/>
          <p:nvPr/>
        </p:nvSpPr>
        <p:spPr>
          <a:xfrm rot="2017800">
            <a:off x="7074000" y="558756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7"/>
          <p:cNvSpPr/>
          <p:nvPr/>
        </p:nvSpPr>
        <p:spPr>
          <a:xfrm>
            <a:off x="1008000" y="4860000"/>
            <a:ext cx="252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morgen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Line 8"/>
          <p:cNvSpPr/>
          <p:nvPr/>
        </p:nvSpPr>
        <p:spPr>
          <a:xfrm flipH="1">
            <a:off x="2664000" y="3960000"/>
            <a:ext cx="288000" cy="936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TextShape 9"/>
          <p:cNvSpPr txBox="1"/>
          <p:nvPr/>
        </p:nvSpPr>
        <p:spPr>
          <a:xfrm rot="1418400">
            <a:off x="662760" y="5844600"/>
            <a:ext cx="1440000" cy="5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10"/>
          <p:cNvSpPr/>
          <p:nvPr/>
        </p:nvSpPr>
        <p:spPr>
          <a:xfrm>
            <a:off x="4608000" y="1584000"/>
            <a:ext cx="2592000" cy="19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Laufe des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Tages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11"/>
          <p:cNvSpPr txBox="1"/>
          <p:nvPr/>
        </p:nvSpPr>
        <p:spPr>
          <a:xfrm rot="1499400">
            <a:off x="6043320" y="1362600"/>
            <a:ext cx="1422720" cy="883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Line 12"/>
          <p:cNvSpPr/>
          <p:nvPr/>
        </p:nvSpPr>
        <p:spPr>
          <a:xfrm flipV="1">
            <a:off x="3816000" y="2952000"/>
            <a:ext cx="936000" cy="648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Line 13"/>
          <p:cNvSpPr/>
          <p:nvPr/>
        </p:nvSpPr>
        <p:spPr>
          <a:xfrm>
            <a:off x="5328000" y="4752000"/>
            <a:ext cx="936000" cy="1116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Line 14"/>
          <p:cNvSpPr/>
          <p:nvPr/>
        </p:nvSpPr>
        <p:spPr>
          <a:xfrm flipV="1">
            <a:off x="5328000" y="4320000"/>
            <a:ext cx="1872000" cy="432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15"/>
          <p:cNvSpPr/>
          <p:nvPr/>
        </p:nvSpPr>
        <p:spPr>
          <a:xfrm>
            <a:off x="7200000" y="3240000"/>
            <a:ext cx="2016000" cy="172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Zeichen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TextShape 16"/>
          <p:cNvSpPr txBox="1"/>
          <p:nvPr/>
        </p:nvSpPr>
        <p:spPr>
          <a:xfrm rot="2140200">
            <a:off x="8406000" y="3192120"/>
            <a:ext cx="1422720" cy="883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Line 2"/>
          <p:cNvSpPr/>
          <p:nvPr/>
        </p:nvSpPr>
        <p:spPr>
          <a:xfrm>
            <a:off x="3816000" y="3960000"/>
            <a:ext cx="2880000" cy="1800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blüht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368000" y="2376000"/>
            <a:ext cx="2664000" cy="208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diese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Rose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TextShape 4"/>
          <p:cNvSpPr txBox="1"/>
          <p:nvPr/>
        </p:nvSpPr>
        <p:spPr>
          <a:xfrm rot="1500000">
            <a:off x="2507760" y="2097000"/>
            <a:ext cx="1970280" cy="883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Wer/Was?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6840000" y="2736000"/>
            <a:ext cx="2088000" cy="158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TextShape 6"/>
          <p:cNvSpPr txBox="1"/>
          <p:nvPr/>
        </p:nvSpPr>
        <p:spPr>
          <a:xfrm rot="1500000">
            <a:off x="7910280" y="2472120"/>
            <a:ext cx="141624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Line 7"/>
          <p:cNvSpPr/>
          <p:nvPr/>
        </p:nvSpPr>
        <p:spPr>
          <a:xfrm flipV="1">
            <a:off x="5400000" y="3744000"/>
            <a:ext cx="1440000" cy="50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TextShape 8"/>
          <p:cNvSpPr txBox="1"/>
          <p:nvPr/>
        </p:nvSpPr>
        <p:spPr>
          <a:xfrm>
            <a:off x="6912000" y="5616000"/>
            <a:ext cx="1872000" cy="20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32000" y="1836360"/>
            <a:ext cx="9288000" cy="41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de-DE" sz="4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Satz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</a:t>
            </a:r>
            <a:r>
              <a:rPr b="0" i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Fred betrachtete das Mädchen mit dem Fernglas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ist doppeldeutig. Verdeutliche beide Lesarten, indem du für jede ein syntaktisches Netzwerk erstellst.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504360" y="25308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Line 2"/>
          <p:cNvSpPr/>
          <p:nvPr/>
        </p:nvSpPr>
        <p:spPr>
          <a:xfrm>
            <a:off x="3096000" y="4104000"/>
            <a:ext cx="36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betrachtete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864000" y="2952000"/>
            <a:ext cx="2304000" cy="1600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Fred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TextShape 4"/>
          <p:cNvSpPr txBox="1"/>
          <p:nvPr/>
        </p:nvSpPr>
        <p:spPr>
          <a:xfrm rot="1500000">
            <a:off x="2337840" y="2744280"/>
            <a:ext cx="112464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5"/>
          <p:cNvSpPr/>
          <p:nvPr/>
        </p:nvSpPr>
        <p:spPr>
          <a:xfrm>
            <a:off x="6696000" y="4608000"/>
            <a:ext cx="280800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Mädchen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TextShape 6"/>
          <p:cNvSpPr txBox="1"/>
          <p:nvPr/>
        </p:nvSpPr>
        <p:spPr>
          <a:xfrm rot="1500000">
            <a:off x="8427240" y="441324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7"/>
          <p:cNvSpPr/>
          <p:nvPr/>
        </p:nvSpPr>
        <p:spPr>
          <a:xfrm>
            <a:off x="5688000" y="1944000"/>
            <a:ext cx="2880000" cy="19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Fernglas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TextShape 8"/>
          <p:cNvSpPr txBox="1"/>
          <p:nvPr/>
        </p:nvSpPr>
        <p:spPr>
          <a:xfrm rot="1500000">
            <a:off x="7301880" y="1723320"/>
            <a:ext cx="1422720" cy="883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Womit?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Line 9"/>
          <p:cNvSpPr/>
          <p:nvPr/>
        </p:nvSpPr>
        <p:spPr>
          <a:xfrm flipV="1">
            <a:off x="4536000" y="3310200"/>
            <a:ext cx="1258560" cy="8658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Line 2"/>
          <p:cNvSpPr/>
          <p:nvPr/>
        </p:nvSpPr>
        <p:spPr>
          <a:xfrm>
            <a:off x="2304000" y="2304000"/>
            <a:ext cx="2592000" cy="1656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betrachtete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576000" y="1080360"/>
            <a:ext cx="2016000" cy="1367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Fred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TextShape 4"/>
          <p:cNvSpPr txBox="1"/>
          <p:nvPr/>
        </p:nvSpPr>
        <p:spPr>
          <a:xfrm rot="1500000">
            <a:off x="1842840" y="861120"/>
            <a:ext cx="112464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5"/>
          <p:cNvSpPr/>
          <p:nvPr/>
        </p:nvSpPr>
        <p:spPr>
          <a:xfrm>
            <a:off x="5328000" y="3312000"/>
            <a:ext cx="216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Mädchen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TextShape 6"/>
          <p:cNvSpPr txBox="1"/>
          <p:nvPr/>
        </p:nvSpPr>
        <p:spPr>
          <a:xfrm rot="1500000">
            <a:off x="7993800" y="279900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7"/>
          <p:cNvSpPr/>
          <p:nvPr/>
        </p:nvSpPr>
        <p:spPr>
          <a:xfrm>
            <a:off x="6480000" y="5472000"/>
            <a:ext cx="2160000" cy="122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Fernglas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Line 8"/>
          <p:cNvSpPr/>
          <p:nvPr/>
        </p:nvSpPr>
        <p:spPr>
          <a:xfrm>
            <a:off x="6696000" y="4464000"/>
            <a:ext cx="576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9"/>
          <p:cNvSpPr/>
          <p:nvPr/>
        </p:nvSpPr>
        <p:spPr>
          <a:xfrm>
            <a:off x="4608000" y="2880000"/>
            <a:ext cx="4968000" cy="410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Line 2"/>
          <p:cNvSpPr/>
          <p:nvPr/>
        </p:nvSpPr>
        <p:spPr>
          <a:xfrm>
            <a:off x="3960000" y="3168000"/>
            <a:ext cx="2736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dressiert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792360" y="1171440"/>
            <a:ext cx="3455640" cy="251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Mann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4"/>
          <p:cNvSpPr txBox="1"/>
          <p:nvPr/>
        </p:nvSpPr>
        <p:spPr>
          <a:xfrm rot="1500000">
            <a:off x="3186360" y="990360"/>
            <a:ext cx="112860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6363000" y="4339800"/>
            <a:ext cx="3059640" cy="2437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 Hund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6"/>
          <p:cNvSpPr txBox="1"/>
          <p:nvPr/>
        </p:nvSpPr>
        <p:spPr>
          <a:xfrm rot="1500000">
            <a:off x="8424000" y="420264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Line 2"/>
          <p:cNvSpPr/>
          <p:nvPr/>
        </p:nvSpPr>
        <p:spPr>
          <a:xfrm>
            <a:off x="3960000" y="3168000"/>
            <a:ext cx="2736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dressiert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792360" y="1171440"/>
            <a:ext cx="3455640" cy="251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Mann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4"/>
          <p:cNvSpPr txBox="1"/>
          <p:nvPr/>
        </p:nvSpPr>
        <p:spPr>
          <a:xfrm rot="1500000">
            <a:off x="3219480" y="1098720"/>
            <a:ext cx="122580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1872000" y="1584000"/>
            <a:ext cx="1224000" cy="79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1" lang="de-DE" sz="40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6363000" y="4339800"/>
            <a:ext cx="3059640" cy="2437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 Hund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TextShape 7"/>
          <p:cNvSpPr txBox="1"/>
          <p:nvPr/>
        </p:nvSpPr>
        <p:spPr>
          <a:xfrm rot="1500000">
            <a:off x="8316360" y="416700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6876000" y="5462280"/>
            <a:ext cx="2124000" cy="11617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1" lang="de-DE" sz="26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seiner </a:t>
            </a:r>
            <a:r>
              <a:rPr b="1" lang="de-DE" sz="26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26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Nachbarin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Line 2"/>
          <p:cNvSpPr/>
          <p:nvPr/>
        </p:nvSpPr>
        <p:spPr>
          <a:xfrm>
            <a:off x="3960000" y="3168000"/>
            <a:ext cx="2736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dressiert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792360" y="1171440"/>
            <a:ext cx="3455640" cy="251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Mann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4"/>
          <p:cNvSpPr txBox="1"/>
          <p:nvPr/>
        </p:nvSpPr>
        <p:spPr>
          <a:xfrm rot="1500000">
            <a:off x="3250800" y="1062720"/>
            <a:ext cx="115848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5"/>
          <p:cNvSpPr/>
          <p:nvPr/>
        </p:nvSpPr>
        <p:spPr>
          <a:xfrm>
            <a:off x="1872000" y="1584000"/>
            <a:ext cx="1224000" cy="79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6"/>
          <p:cNvSpPr/>
          <p:nvPr/>
        </p:nvSpPr>
        <p:spPr>
          <a:xfrm>
            <a:off x="6363000" y="4339800"/>
            <a:ext cx="3059640" cy="2437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 Hund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TextShape 7"/>
          <p:cNvSpPr txBox="1"/>
          <p:nvPr/>
        </p:nvSpPr>
        <p:spPr>
          <a:xfrm rot="1500000">
            <a:off x="8273160" y="41659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8"/>
          <p:cNvSpPr/>
          <p:nvPr/>
        </p:nvSpPr>
        <p:spPr>
          <a:xfrm>
            <a:off x="6876000" y="5462280"/>
            <a:ext cx="2124000" cy="11617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seiner </a:t>
            </a: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Nachbarin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9"/>
          <p:cNvSpPr/>
          <p:nvPr/>
        </p:nvSpPr>
        <p:spPr>
          <a:xfrm>
            <a:off x="6408000" y="1872000"/>
            <a:ext cx="252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1" lang="de-DE" sz="40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abends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Line 10"/>
          <p:cNvSpPr/>
          <p:nvPr/>
        </p:nvSpPr>
        <p:spPr>
          <a:xfrm flipV="1">
            <a:off x="5616000" y="2808000"/>
            <a:ext cx="1008000" cy="720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TextShape 11"/>
          <p:cNvSpPr txBox="1"/>
          <p:nvPr/>
        </p:nvSpPr>
        <p:spPr>
          <a:xfrm rot="1500000">
            <a:off x="8048160" y="1680480"/>
            <a:ext cx="1440000" cy="5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12"/>
          <p:cNvSpPr/>
          <p:nvPr/>
        </p:nvSpPr>
        <p:spPr>
          <a:xfrm>
            <a:off x="3960000" y="5328000"/>
            <a:ext cx="2232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1" lang="de-DE" sz="40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Park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TextShape 13"/>
          <p:cNvSpPr txBox="1"/>
          <p:nvPr/>
        </p:nvSpPr>
        <p:spPr>
          <a:xfrm rot="1500000">
            <a:off x="3725640" y="6317640"/>
            <a:ext cx="104436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14"/>
          <p:cNvSpPr/>
          <p:nvPr/>
        </p:nvSpPr>
        <p:spPr>
          <a:xfrm>
            <a:off x="1296000" y="4536000"/>
            <a:ext cx="216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1" lang="de-DE" sz="40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gern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15"/>
          <p:cNvSpPr txBox="1"/>
          <p:nvPr/>
        </p:nvSpPr>
        <p:spPr>
          <a:xfrm rot="1500000">
            <a:off x="988920" y="5542920"/>
            <a:ext cx="1128960" cy="501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Line 16"/>
          <p:cNvSpPr/>
          <p:nvPr/>
        </p:nvSpPr>
        <p:spPr>
          <a:xfrm>
            <a:off x="5040000" y="4032000"/>
            <a:ext cx="144000" cy="122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Line 17"/>
          <p:cNvSpPr/>
          <p:nvPr/>
        </p:nvSpPr>
        <p:spPr>
          <a:xfrm flipH="1">
            <a:off x="3240000" y="3744000"/>
            <a:ext cx="1152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48000" y="2822040"/>
            <a:ext cx="9144000" cy="4448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 Kaffee habe ich vorhin in der neuen Einkaufspassage ge-kauft.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Ben hat kürzlich auf der Straße einen 10-Euro-Schein gefunden.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drei Wochen besucht uns mein Freund aus Madrid.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 dem Schlafen putzte sich Lillis Katze jedes Mal ausgiebig.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 wird dir morgen im Laufe des Tages ein Zeichen geben.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Seit wann blüht diese Rose?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de-DE" sz="36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Zeichne ein syntaktisches Netzwerk zu den folgenden Sätzen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504360" y="25308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Line 2"/>
          <p:cNvSpPr/>
          <p:nvPr/>
        </p:nvSpPr>
        <p:spPr>
          <a:xfrm>
            <a:off x="2448000" y="3816000"/>
            <a:ext cx="4212000" cy="1872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habe gekauft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360360" y="2592000"/>
            <a:ext cx="2159640" cy="1636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TextShape 4"/>
          <p:cNvSpPr txBox="1"/>
          <p:nvPr/>
        </p:nvSpPr>
        <p:spPr>
          <a:xfrm rot="1500000">
            <a:off x="1653840" y="2354040"/>
            <a:ext cx="112464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6660000" y="5040000"/>
            <a:ext cx="2448000" cy="180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Kaffee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TextShape 6"/>
          <p:cNvSpPr txBox="1"/>
          <p:nvPr/>
        </p:nvSpPr>
        <p:spPr>
          <a:xfrm rot="1500000">
            <a:off x="7805880" y="4870440"/>
            <a:ext cx="2066400" cy="58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Wen/Was?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7"/>
          <p:cNvSpPr/>
          <p:nvPr/>
        </p:nvSpPr>
        <p:spPr>
          <a:xfrm>
            <a:off x="1440000" y="5184000"/>
            <a:ext cx="252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vorhin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8"/>
          <p:cNvSpPr/>
          <p:nvPr/>
        </p:nvSpPr>
        <p:spPr>
          <a:xfrm flipH="1">
            <a:off x="3132000" y="4536000"/>
            <a:ext cx="324000" cy="68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TextShape 9"/>
          <p:cNvSpPr txBox="1"/>
          <p:nvPr/>
        </p:nvSpPr>
        <p:spPr>
          <a:xfrm rot="1500000">
            <a:off x="1023120" y="6144480"/>
            <a:ext cx="1440000" cy="5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10"/>
          <p:cNvSpPr/>
          <p:nvPr/>
        </p:nvSpPr>
        <p:spPr>
          <a:xfrm>
            <a:off x="4752000" y="1512000"/>
            <a:ext cx="4320000" cy="244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Einkaufspassage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11"/>
          <p:cNvSpPr txBox="1"/>
          <p:nvPr/>
        </p:nvSpPr>
        <p:spPr>
          <a:xfrm rot="1500000">
            <a:off x="7973640" y="1403280"/>
            <a:ext cx="104436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Line 12"/>
          <p:cNvSpPr/>
          <p:nvPr/>
        </p:nvSpPr>
        <p:spPr>
          <a:xfrm flipV="1">
            <a:off x="4104000" y="3420000"/>
            <a:ext cx="1008000" cy="612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13"/>
          <p:cNvSpPr/>
          <p:nvPr/>
        </p:nvSpPr>
        <p:spPr>
          <a:xfrm>
            <a:off x="6192000" y="1819440"/>
            <a:ext cx="1800000" cy="988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neuen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Line 2"/>
          <p:cNvSpPr/>
          <p:nvPr/>
        </p:nvSpPr>
        <p:spPr>
          <a:xfrm>
            <a:off x="2448000" y="3816000"/>
            <a:ext cx="4320000" cy="1512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 gefunden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360360" y="2592000"/>
            <a:ext cx="2159640" cy="1636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TextShape 4"/>
          <p:cNvSpPr txBox="1"/>
          <p:nvPr/>
        </p:nvSpPr>
        <p:spPr>
          <a:xfrm rot="1500000">
            <a:off x="1581840" y="2318040"/>
            <a:ext cx="112464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6696000" y="4608000"/>
            <a:ext cx="280800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10-Euro-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Schein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6"/>
          <p:cNvSpPr txBox="1"/>
          <p:nvPr/>
        </p:nvSpPr>
        <p:spPr>
          <a:xfrm rot="1500000">
            <a:off x="8417160" y="43819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7"/>
          <p:cNvSpPr/>
          <p:nvPr/>
        </p:nvSpPr>
        <p:spPr>
          <a:xfrm>
            <a:off x="1440000" y="5184000"/>
            <a:ext cx="252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kürzlich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Line 8"/>
          <p:cNvSpPr/>
          <p:nvPr/>
        </p:nvSpPr>
        <p:spPr>
          <a:xfrm flipH="1">
            <a:off x="3132000" y="4464000"/>
            <a:ext cx="612000" cy="756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TextShape 9"/>
          <p:cNvSpPr txBox="1"/>
          <p:nvPr/>
        </p:nvSpPr>
        <p:spPr>
          <a:xfrm rot="1500000">
            <a:off x="1064160" y="6119640"/>
            <a:ext cx="1440000" cy="5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10"/>
          <p:cNvSpPr/>
          <p:nvPr/>
        </p:nvSpPr>
        <p:spPr>
          <a:xfrm>
            <a:off x="5256000" y="1980000"/>
            <a:ext cx="2520000" cy="165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Straße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11"/>
          <p:cNvSpPr txBox="1"/>
          <p:nvPr/>
        </p:nvSpPr>
        <p:spPr>
          <a:xfrm rot="1500000">
            <a:off x="7001640" y="1799280"/>
            <a:ext cx="104436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Line 12"/>
          <p:cNvSpPr/>
          <p:nvPr/>
        </p:nvSpPr>
        <p:spPr>
          <a:xfrm flipV="1">
            <a:off x="4320000" y="3204000"/>
            <a:ext cx="1080000" cy="720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Line 2"/>
          <p:cNvSpPr/>
          <p:nvPr/>
        </p:nvSpPr>
        <p:spPr>
          <a:xfrm>
            <a:off x="3888000" y="4320000"/>
            <a:ext cx="2880000" cy="1368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besucht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432360" y="2232000"/>
            <a:ext cx="3671640" cy="27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mein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Freund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TextShape 4"/>
          <p:cNvSpPr txBox="1"/>
          <p:nvPr/>
        </p:nvSpPr>
        <p:spPr>
          <a:xfrm rot="1500000">
            <a:off x="2935800" y="2086560"/>
            <a:ext cx="113112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5"/>
          <p:cNvSpPr/>
          <p:nvPr/>
        </p:nvSpPr>
        <p:spPr>
          <a:xfrm>
            <a:off x="6768000" y="4968000"/>
            <a:ext cx="2088000" cy="180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TextShape 6"/>
          <p:cNvSpPr txBox="1"/>
          <p:nvPr/>
        </p:nvSpPr>
        <p:spPr>
          <a:xfrm rot="1500000">
            <a:off x="7949160" y="470700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7"/>
          <p:cNvSpPr/>
          <p:nvPr/>
        </p:nvSpPr>
        <p:spPr>
          <a:xfrm>
            <a:off x="1332000" y="2376000"/>
            <a:ext cx="216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Madrid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8"/>
          <p:cNvSpPr/>
          <p:nvPr/>
        </p:nvSpPr>
        <p:spPr>
          <a:xfrm>
            <a:off x="6624000" y="2160000"/>
            <a:ext cx="2592000" cy="19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drei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Wochen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9"/>
          <p:cNvSpPr txBox="1"/>
          <p:nvPr/>
        </p:nvSpPr>
        <p:spPr>
          <a:xfrm rot="1500000">
            <a:off x="8172360" y="2004120"/>
            <a:ext cx="141624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Line 10"/>
          <p:cNvSpPr/>
          <p:nvPr/>
        </p:nvSpPr>
        <p:spPr>
          <a:xfrm flipV="1">
            <a:off x="5256000" y="3600000"/>
            <a:ext cx="1512000" cy="86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Adverbiale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3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Attribute</a:t>
            </a:r>
            <a:endParaRPr b="1" lang="de-DE" sz="4400" spc="-1" strike="noStrike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Line 2"/>
          <p:cNvSpPr/>
          <p:nvPr/>
        </p:nvSpPr>
        <p:spPr>
          <a:xfrm>
            <a:off x="3527640" y="3741120"/>
            <a:ext cx="3672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b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putzte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792000" y="2445120"/>
            <a:ext cx="2807640" cy="1780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Lillis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Katze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TextShape 4"/>
          <p:cNvSpPr txBox="1"/>
          <p:nvPr/>
        </p:nvSpPr>
        <p:spPr>
          <a:xfrm rot="1500000">
            <a:off x="2648160" y="2221920"/>
            <a:ext cx="112464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>
            <a:off x="7127640" y="4893120"/>
            <a:ext cx="1800000" cy="151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TextShape 6"/>
          <p:cNvSpPr txBox="1"/>
          <p:nvPr/>
        </p:nvSpPr>
        <p:spPr>
          <a:xfrm rot="1500000">
            <a:off x="8064000" y="46321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7"/>
          <p:cNvSpPr/>
          <p:nvPr/>
        </p:nvSpPr>
        <p:spPr>
          <a:xfrm>
            <a:off x="1439640" y="4965120"/>
            <a:ext cx="2520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ausgiebig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Line 8"/>
          <p:cNvSpPr/>
          <p:nvPr/>
        </p:nvSpPr>
        <p:spPr>
          <a:xfrm flipH="1">
            <a:off x="3095640" y="4137120"/>
            <a:ext cx="720000" cy="756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TextShape 9"/>
          <p:cNvSpPr txBox="1"/>
          <p:nvPr/>
        </p:nvSpPr>
        <p:spPr>
          <a:xfrm rot="1500000">
            <a:off x="1136160" y="6036480"/>
            <a:ext cx="1440000" cy="5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10"/>
          <p:cNvSpPr/>
          <p:nvPr/>
        </p:nvSpPr>
        <p:spPr>
          <a:xfrm>
            <a:off x="5183640" y="2013120"/>
            <a:ext cx="2304000" cy="172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Schlafen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11"/>
          <p:cNvSpPr txBox="1"/>
          <p:nvPr/>
        </p:nvSpPr>
        <p:spPr>
          <a:xfrm rot="1500000">
            <a:off x="6383880" y="1773720"/>
            <a:ext cx="1422720" cy="883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Line 12"/>
          <p:cNvSpPr/>
          <p:nvPr/>
        </p:nvSpPr>
        <p:spPr>
          <a:xfrm flipV="1">
            <a:off x="4319640" y="3381120"/>
            <a:ext cx="1080000" cy="720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b"/>
          <a:p>
            <a:pPr algn="ctr">
              <a:lnSpc>
                <a:spcPct val="115000"/>
              </a:lnSpc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 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13"/>
          <p:cNvSpPr/>
          <p:nvPr/>
        </p:nvSpPr>
        <p:spPr>
          <a:xfrm>
            <a:off x="4103640" y="5577120"/>
            <a:ext cx="2520000" cy="97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720" rIns="108720" tIns="63720" bIns="63720" anchor="ctr"/>
          <a:p>
            <a:pPr algn="ctr"/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jedes Mal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Line 14"/>
          <p:cNvSpPr/>
          <p:nvPr/>
        </p:nvSpPr>
        <p:spPr>
          <a:xfrm>
            <a:off x="5327640" y="4677120"/>
            <a:ext cx="72000" cy="90000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TextShape 15"/>
          <p:cNvSpPr txBox="1"/>
          <p:nvPr/>
        </p:nvSpPr>
        <p:spPr>
          <a:xfrm rot="1500000">
            <a:off x="3764160" y="6432480"/>
            <a:ext cx="1440000" cy="5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2016-10-02T18:15:41Z</dcterms:created>
  <dc:creator/>
  <dc:description/>
  <dc:language>de-DE</dc:language>
  <cp:lastModifiedBy/>
  <dcterms:modified xsi:type="dcterms:W3CDTF">2018-02-09T17:43:52Z</dcterms:modified>
  <cp:revision>19</cp:revision>
  <dc:subject/>
  <dc:title/>
</cp:coreProperties>
</file>